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8" r:id="rId4"/>
    <p:sldId id="282" r:id="rId5"/>
    <p:sldId id="279" r:id="rId6"/>
    <p:sldId id="280" r:id="rId7"/>
    <p:sldId id="283" r:id="rId8"/>
    <p:sldId id="284" r:id="rId9"/>
    <p:sldId id="285" r:id="rId10"/>
    <p:sldId id="257" r:id="rId11"/>
    <p:sldId id="259" r:id="rId12"/>
    <p:sldId id="258" r:id="rId13"/>
    <p:sldId id="260" r:id="rId14"/>
    <p:sldId id="268" r:id="rId15"/>
    <p:sldId id="270" r:id="rId16"/>
    <p:sldId id="271" r:id="rId17"/>
    <p:sldId id="272" r:id="rId18"/>
    <p:sldId id="273" r:id="rId19"/>
    <p:sldId id="269" r:id="rId20"/>
    <p:sldId id="274" r:id="rId21"/>
    <p:sldId id="275" r:id="rId22"/>
    <p:sldId id="276" r:id="rId23"/>
    <p:sldId id="262" r:id="rId24"/>
    <p:sldId id="264" r:id="rId25"/>
    <p:sldId id="263" r:id="rId26"/>
    <p:sldId id="265" r:id="rId27"/>
    <p:sldId id="281" r:id="rId28"/>
    <p:sldId id="266" r:id="rId29"/>
    <p:sldId id="26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2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3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62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5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77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2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12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3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39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5733-C1F7-D242-ABAD-6B136F595F78}" type="datetimeFigureOut">
              <a:rPr lang="en-US" smtClean="0"/>
              <a:t>5/9/17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B6E9B-44B9-F745-8220-AF8C5EDA2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58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sharma-shikhar/CSE534-Final-Projec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DNS over CHORD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Mitesh Kumar Savita - 110899145 </a:t>
            </a:r>
          </a:p>
          <a:p>
            <a:r>
              <a:rPr lang="en-US" dirty="0" err="1" smtClean="0"/>
              <a:t>Shikhar</a:t>
            </a:r>
            <a:r>
              <a:rPr lang="en-US" dirty="0" smtClean="0"/>
              <a:t> Sharma - 110739968</a:t>
            </a:r>
          </a:p>
        </p:txBody>
      </p:sp>
    </p:spTree>
    <p:extLst>
      <p:ext uri="{BB962C8B-B14F-4D97-AF65-F5344CB8AC3E}">
        <p14:creationId xmlns:p14="http://schemas.microsoft.com/office/powerpoint/2010/main" val="23897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experiment, we measured </a:t>
            </a:r>
            <a:r>
              <a:rPr lang="en-US" dirty="0"/>
              <a:t>the effect of increasing the depth of domain names. </a:t>
            </a:r>
            <a:r>
              <a:rPr lang="en-US" dirty="0" smtClean="0"/>
              <a:t>We increased </a:t>
            </a:r>
            <a:r>
              <a:rPr lang="en-US" dirty="0"/>
              <a:t>the depth from </a:t>
            </a:r>
            <a:r>
              <a:rPr lang="en-US" dirty="0" smtClean="0"/>
              <a:t>3 </a:t>
            </a:r>
            <a:r>
              <a:rPr lang="en-US" dirty="0"/>
              <a:t>to 8</a:t>
            </a:r>
            <a:r>
              <a:rPr lang="en-US" dirty="0" smtClean="0"/>
              <a:t> </a:t>
            </a:r>
            <a:r>
              <a:rPr lang="en-US" dirty="0"/>
              <a:t>in step of 1. We </a:t>
            </a:r>
            <a:r>
              <a:rPr lang="en-US" dirty="0" smtClean="0"/>
              <a:t>were </a:t>
            </a:r>
            <a:r>
              <a:rPr lang="en-US" dirty="0"/>
              <a:t>expecting that the latency for </a:t>
            </a:r>
            <a:r>
              <a:rPr lang="en-US" dirty="0" smtClean="0"/>
              <a:t>Hierarchy based </a:t>
            </a:r>
            <a:r>
              <a:rPr lang="en-US" dirty="0"/>
              <a:t>DNS will increase as depth increases, while leaving the Chord based resolver unaffected.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14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48" y="101599"/>
            <a:ext cx="8286962" cy="675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56" y="269894"/>
            <a:ext cx="7960143" cy="6588106"/>
          </a:xfrm>
        </p:spPr>
      </p:pic>
    </p:spTree>
    <p:extLst>
      <p:ext uri="{BB962C8B-B14F-4D97-AF65-F5344CB8AC3E}">
        <p14:creationId xmlns:p14="http://schemas.microsoft.com/office/powerpoint/2010/main" val="18853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175948"/>
            <a:ext cx="8320735" cy="66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experiment, </a:t>
            </a:r>
            <a:r>
              <a:rPr lang="en-US" dirty="0" smtClean="0"/>
              <a:t>we studied </a:t>
            </a:r>
            <a:r>
              <a:rPr lang="en-US" dirty="0"/>
              <a:t>the effect of caching if some lookup requests are </a:t>
            </a:r>
            <a:r>
              <a:rPr lang="en-US" dirty="0" smtClean="0"/>
              <a:t>repeatedly queried</a:t>
            </a:r>
            <a:r>
              <a:rPr lang="en-US" dirty="0"/>
              <a:t>. We </a:t>
            </a:r>
            <a:r>
              <a:rPr lang="en-US" dirty="0" smtClean="0"/>
              <a:t>implemented </a:t>
            </a:r>
            <a:r>
              <a:rPr lang="en-US" dirty="0"/>
              <a:t>our own Least Recently Used(LRU) cache. </a:t>
            </a:r>
            <a:r>
              <a:rPr lang="en-US" dirty="0" smtClean="0"/>
              <a:t>The latency </a:t>
            </a:r>
            <a:r>
              <a:rPr lang="en-US" dirty="0"/>
              <a:t>for both Chord based DNS and Hierarchical DNS resolver </a:t>
            </a:r>
            <a:r>
              <a:rPr lang="en-US" dirty="0" smtClean="0"/>
              <a:t>decreased </a:t>
            </a:r>
            <a:r>
              <a:rPr lang="en-US" dirty="0"/>
              <a:t>as more </a:t>
            </a:r>
            <a:r>
              <a:rPr lang="en-US" dirty="0" smtClean="0"/>
              <a:t>and more </a:t>
            </a:r>
            <a:r>
              <a:rPr lang="en-US" dirty="0"/>
              <a:t>requests come from a smaller subset of domain names.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19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01600"/>
            <a:ext cx="8394700" cy="666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4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49" y="114300"/>
            <a:ext cx="8487309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279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0"/>
            <a:ext cx="8716162" cy="67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6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8209483" cy="666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experiment, </a:t>
            </a:r>
            <a:r>
              <a:rPr lang="en-US" dirty="0" smtClean="0"/>
              <a:t>we performed </a:t>
            </a:r>
            <a:r>
              <a:rPr lang="en-US" dirty="0"/>
              <a:t>lookups for non-existent </a:t>
            </a:r>
            <a:r>
              <a:rPr lang="en-US" dirty="0" smtClean="0"/>
              <a:t>entries.</a:t>
            </a:r>
          </a:p>
          <a:p>
            <a:r>
              <a:rPr lang="en-US" dirty="0" smtClean="0"/>
              <a:t>We generated </a:t>
            </a:r>
            <a:r>
              <a:rPr lang="en-US" dirty="0"/>
              <a:t>queries that fail at a particular depth. </a:t>
            </a:r>
            <a:endParaRPr lang="en-US" dirty="0" smtClean="0"/>
          </a:p>
          <a:p>
            <a:r>
              <a:rPr lang="en-US" dirty="0" smtClean="0"/>
              <a:t>e.g</a:t>
            </a:r>
            <a:r>
              <a:rPr lang="en-US" dirty="0"/>
              <a:t>. non-</a:t>
            </a:r>
            <a:r>
              <a:rPr lang="en-US" dirty="0" err="1"/>
              <a:t>existent.google.com</a:t>
            </a:r>
            <a:r>
              <a:rPr lang="en-US" dirty="0"/>
              <a:t> will fail </a:t>
            </a:r>
            <a:r>
              <a:rPr lang="en-US" dirty="0" smtClean="0"/>
              <a:t>at ‘non-existent</a:t>
            </a:r>
            <a:r>
              <a:rPr lang="en-US" dirty="0"/>
              <a:t>’ in Hierarchical DNS, but will fail immediately in Chord based DNS.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8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Currently, we use </a:t>
            </a:r>
            <a:r>
              <a:rPr lang="en-US" dirty="0" smtClean="0"/>
              <a:t>hierarchically </a:t>
            </a:r>
            <a:r>
              <a:rPr lang="en-US" dirty="0"/>
              <a:t>structured servers to serve DNS data</a:t>
            </a:r>
            <a:r>
              <a:rPr lang="en-US" dirty="0" smtClean="0"/>
              <a:t>.</a:t>
            </a:r>
          </a:p>
          <a:p>
            <a:r>
              <a:rPr lang="en-US" dirty="0"/>
              <a:t>We plan to explore an alternate way to serve DNS requests over Chord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be fair, we </a:t>
            </a:r>
            <a:r>
              <a:rPr lang="en-US" dirty="0" smtClean="0"/>
              <a:t>have implemented Hierarchical DNS resolver and Chord DNS resolver using </a:t>
            </a:r>
            <a:r>
              <a:rPr lang="en-US" dirty="0" err="1" smtClean="0"/>
              <a:t>DistAlgo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conducted multiple experiments on the performance of these two implementations.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8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57497"/>
            <a:ext cx="8216773" cy="6800503"/>
          </a:xfrm>
        </p:spPr>
      </p:pic>
    </p:spTree>
    <p:extLst>
      <p:ext uri="{BB962C8B-B14F-4D97-AF65-F5344CB8AC3E}">
        <p14:creationId xmlns:p14="http://schemas.microsoft.com/office/powerpoint/2010/main" val="85268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1316"/>
            <a:ext cx="8287309" cy="67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6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14300"/>
            <a:ext cx="8191912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1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experiment, </a:t>
            </a:r>
            <a:r>
              <a:rPr lang="en-US" dirty="0" smtClean="0"/>
              <a:t>we measured </a:t>
            </a:r>
            <a:r>
              <a:rPr lang="en-US" dirty="0"/>
              <a:t>the effect of increasing the number of chord nodes </a:t>
            </a:r>
            <a:r>
              <a:rPr lang="en-US" dirty="0" smtClean="0"/>
              <a:t>on the </a:t>
            </a:r>
            <a:r>
              <a:rPr lang="en-US" dirty="0"/>
              <a:t>latency of the responses. We will increase the chord nodes from 2 to </a:t>
            </a:r>
            <a:r>
              <a:rPr lang="en-US" dirty="0" smtClean="0"/>
              <a:t>50 </a:t>
            </a:r>
            <a:r>
              <a:rPr lang="en-US" dirty="0"/>
              <a:t>in step of 2</a:t>
            </a:r>
            <a:r>
              <a:rPr lang="en-US" dirty="0" smtClean="0"/>
              <a:t>. We noticed that the the </a:t>
            </a:r>
            <a:r>
              <a:rPr lang="en-US" dirty="0"/>
              <a:t>latency for Chord based DNS resolver </a:t>
            </a:r>
            <a:r>
              <a:rPr lang="en-US" dirty="0" smtClean="0"/>
              <a:t>increases </a:t>
            </a:r>
            <a:r>
              <a:rPr lang="en-US" dirty="0"/>
              <a:t>as </a:t>
            </a:r>
            <a:r>
              <a:rPr lang="en-US" dirty="0" smtClean="0"/>
              <a:t>the number </a:t>
            </a:r>
            <a:r>
              <a:rPr lang="en-US" dirty="0"/>
              <a:t>of </a:t>
            </a:r>
            <a:r>
              <a:rPr lang="en-US" dirty="0" smtClean="0"/>
              <a:t>Chord nodes </a:t>
            </a:r>
            <a:r>
              <a:rPr lang="en-US" dirty="0"/>
              <a:t>increases.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06" y="0"/>
            <a:ext cx="8429130" cy="676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89" y="0"/>
            <a:ext cx="854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676"/>
            <a:ext cx="8596884" cy="685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60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our experiments, we found out that the performance </a:t>
            </a:r>
            <a:r>
              <a:rPr lang="en-US" dirty="0" smtClean="0"/>
              <a:t>of Hierarchical DNS( especially with caching) is better than Chord based DNS.</a:t>
            </a:r>
          </a:p>
          <a:p>
            <a:r>
              <a:rPr lang="en-US" dirty="0" smtClean="0"/>
              <a:t>But the constant performance of Chord DNS suggests that it can be used in situations where the depth is very high.</a:t>
            </a:r>
          </a:p>
          <a:p>
            <a:r>
              <a:rPr lang="en-US" dirty="0" smtClean="0"/>
              <a:t>It can also be used in cases where the total number of resources is small enough to justify the use of a short chord ring (with a small number of nodes) where the performance of Chord really shines.</a:t>
            </a:r>
          </a:p>
          <a:p>
            <a:r>
              <a:rPr lang="en-US" dirty="0" smtClean="0"/>
              <a:t>Its use can also be justified in cases where the pros of using chord (fault tolerance, redundancy etc</a:t>
            </a:r>
            <a:r>
              <a:rPr lang="en-US" smtClean="0"/>
              <a:t>.) outweigh the cons (high latency).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240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Chord</a:t>
            </a:r>
            <a:r>
              <a:rPr lang="en-US" dirty="0"/>
              <a:t>: A Scalable Peer-to-peer Lookup Service for Internet Applications, SIGCOMM01</a:t>
            </a:r>
          </a:p>
          <a:p>
            <a:r>
              <a:rPr lang="en-US" dirty="0" smtClean="0"/>
              <a:t>Serving </a:t>
            </a:r>
            <a:r>
              <a:rPr lang="en-US" dirty="0"/>
              <a:t>DNS using a Peer-to-Peer Lookup Service. Russ Cox et 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0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4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master.da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reads from the </a:t>
            </a:r>
            <a:r>
              <a:rPr lang="en-US" dirty="0" err="1" smtClean="0"/>
              <a:t>config</a:t>
            </a:r>
            <a:r>
              <a:rPr lang="en-US" dirty="0" smtClean="0"/>
              <a:t> files and runs the experiments.</a:t>
            </a:r>
          </a:p>
          <a:p>
            <a:r>
              <a:rPr lang="en-US" dirty="0" err="1"/>
              <a:t>c</a:t>
            </a:r>
            <a:r>
              <a:rPr lang="en-US" dirty="0" err="1" smtClean="0"/>
              <a:t>lient.da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takes input from </a:t>
            </a:r>
            <a:r>
              <a:rPr lang="en-US" dirty="0" err="1" smtClean="0"/>
              <a:t>master.da</a:t>
            </a:r>
            <a:r>
              <a:rPr lang="en-US" dirty="0" smtClean="0"/>
              <a:t> program and runs individual queries on Chord and Hierarchical DNS.</a:t>
            </a:r>
          </a:p>
          <a:p>
            <a:r>
              <a:rPr lang="en-US" dirty="0" err="1"/>
              <a:t>h</a:t>
            </a:r>
            <a:r>
              <a:rPr lang="en-US" dirty="0" err="1" smtClean="0"/>
              <a:t>ierarichalDNS.da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is our hierarchical </a:t>
            </a:r>
            <a:r>
              <a:rPr lang="en-US" dirty="0" err="1" smtClean="0"/>
              <a:t>dns</a:t>
            </a:r>
            <a:r>
              <a:rPr lang="en-US" dirty="0" smtClean="0"/>
              <a:t> resolver. It takes in queries and returns the result.</a:t>
            </a:r>
          </a:p>
          <a:p>
            <a:r>
              <a:rPr lang="en-US" dirty="0" err="1" smtClean="0"/>
              <a:t>chordDNS.da</a:t>
            </a:r>
            <a:r>
              <a:rPr lang="en-US" dirty="0"/>
              <a:t> </a:t>
            </a:r>
            <a:r>
              <a:rPr lang="mr-IN" dirty="0" smtClean="0"/>
              <a:t>–</a:t>
            </a:r>
            <a:r>
              <a:rPr lang="en-US" dirty="0" smtClean="0"/>
              <a:t> This program is the chord based DNS resolver. It has multiple nodes depending on the </a:t>
            </a:r>
            <a:r>
              <a:rPr lang="en-US" dirty="0" err="1" smtClean="0"/>
              <a:t>config</a:t>
            </a:r>
            <a:r>
              <a:rPr lang="en-US" dirty="0" smtClean="0"/>
              <a:t> file. This program takes in a query and resolves it using chord algorithms</a:t>
            </a:r>
            <a:r>
              <a:rPr lang="en-US" dirty="0" smtClean="0"/>
              <a:t>.</a:t>
            </a:r>
          </a:p>
          <a:p>
            <a:r>
              <a:rPr lang="en-US" dirty="0" smtClean="0">
                <a:hlinkClick r:id="rId2"/>
              </a:rPr>
              <a:t>Github Repo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github.com/sharma-shikhar/CSE534-Final-Project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08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Folder structure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06" y="365125"/>
            <a:ext cx="2155694" cy="6466086"/>
          </a:xfrm>
        </p:spPr>
      </p:pic>
    </p:spTree>
    <p:extLst>
      <p:ext uri="{BB962C8B-B14F-4D97-AF65-F5344CB8AC3E}">
        <p14:creationId xmlns:p14="http://schemas.microsoft.com/office/powerpoint/2010/main" val="123128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375" y="1413660"/>
            <a:ext cx="9100754" cy="5266539"/>
          </a:xfrm>
        </p:spPr>
      </p:pic>
    </p:spTree>
    <p:extLst>
      <p:ext uri="{BB962C8B-B14F-4D97-AF65-F5344CB8AC3E}">
        <p14:creationId xmlns:p14="http://schemas.microsoft.com/office/powerpoint/2010/main" val="136298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running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5" y="2105319"/>
            <a:ext cx="11957810" cy="3474496"/>
          </a:xfrm>
        </p:spPr>
      </p:pic>
    </p:spTree>
    <p:extLst>
      <p:ext uri="{BB962C8B-B14F-4D97-AF65-F5344CB8AC3E}">
        <p14:creationId xmlns:p14="http://schemas.microsoft.com/office/powerpoint/2010/main" val="185309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89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Stats files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1" y="1054100"/>
            <a:ext cx="10674879" cy="5807732"/>
          </a:xfrm>
        </p:spPr>
      </p:pic>
    </p:spTree>
    <p:extLst>
      <p:ext uri="{BB962C8B-B14F-4D97-AF65-F5344CB8AC3E}">
        <p14:creationId xmlns:p14="http://schemas.microsoft.com/office/powerpoint/2010/main" val="97029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993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Master log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965060"/>
            <a:ext cx="8750422" cy="5892940"/>
          </a:xfrm>
        </p:spPr>
      </p:pic>
    </p:spTree>
    <p:extLst>
      <p:ext uri="{BB962C8B-B14F-4D97-AF65-F5344CB8AC3E}">
        <p14:creationId xmlns:p14="http://schemas.microsoft.com/office/powerpoint/2010/main" val="9714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76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Client log file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200" y="964892"/>
            <a:ext cx="9218503" cy="5893108"/>
          </a:xfrm>
        </p:spPr>
      </p:pic>
    </p:spTree>
    <p:extLst>
      <p:ext uri="{BB962C8B-B14F-4D97-AF65-F5344CB8AC3E}">
        <p14:creationId xmlns:p14="http://schemas.microsoft.com/office/powerpoint/2010/main" val="1219722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535</Words>
  <Application>Microsoft Macintosh PowerPoint</Application>
  <PresentationFormat>Widescreen</PresentationFormat>
  <Paragraphs>38</Paragraphs>
  <Slides>29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Mangal</vt:lpstr>
      <vt:lpstr>Arial</vt:lpstr>
      <vt:lpstr>Office Theme</vt:lpstr>
      <vt:lpstr>DNS over CHORD</vt:lpstr>
      <vt:lpstr>Background</vt:lpstr>
      <vt:lpstr>Important files</vt:lpstr>
      <vt:lpstr>Folder structure</vt:lpstr>
      <vt:lpstr>Configuration files</vt:lpstr>
      <vt:lpstr>Experiments running </vt:lpstr>
      <vt:lpstr>Stats files</vt:lpstr>
      <vt:lpstr>Master log file</vt:lpstr>
      <vt:lpstr>Client log file</vt:lpstr>
      <vt:lpstr>Experiment 1</vt:lpstr>
      <vt:lpstr>PowerPoint Presentation</vt:lpstr>
      <vt:lpstr>PowerPoint Presentation</vt:lpstr>
      <vt:lpstr>PowerPoint Presentation</vt:lpstr>
      <vt:lpstr>Experiment 2</vt:lpstr>
      <vt:lpstr>PowerPoint Presentation</vt:lpstr>
      <vt:lpstr>PowerPoint Presentation</vt:lpstr>
      <vt:lpstr>PowerPoint Presentation</vt:lpstr>
      <vt:lpstr>PowerPoint Presentation</vt:lpstr>
      <vt:lpstr>Experiment 3</vt:lpstr>
      <vt:lpstr>PowerPoint Presentation</vt:lpstr>
      <vt:lpstr>PowerPoint Presentation</vt:lpstr>
      <vt:lpstr>PowerPoint Presentation</vt:lpstr>
      <vt:lpstr>Experiment 4</vt:lpstr>
      <vt:lpstr>PowerPoint Presentation</vt:lpstr>
      <vt:lpstr>PowerPoint Presentation</vt:lpstr>
      <vt:lpstr>PowerPoint Presentation</vt:lpstr>
      <vt:lpstr>Conclusion</vt:lpstr>
      <vt:lpstr>Related work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DNS over CHORD</dc:title>
  <dc:creator>Mitesh Kumar Savita</dc:creator>
  <cp:lastModifiedBy>Mitesh Kumar Savita</cp:lastModifiedBy>
  <cp:revision>18</cp:revision>
  <cp:lastPrinted>2017-05-10T01:10:15Z</cp:lastPrinted>
  <dcterms:created xsi:type="dcterms:W3CDTF">2017-05-09T21:48:12Z</dcterms:created>
  <dcterms:modified xsi:type="dcterms:W3CDTF">2017-05-10T03:51:15Z</dcterms:modified>
</cp:coreProperties>
</file>